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1D551-520F-4F33-BBC0-CC7BE5D7F4D8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3522B-DA09-493A-88AF-82BDD1BD03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995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522B-DA09-493A-88AF-82BDD1BD037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12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28/01/65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รูปภาพ-งานแผนที่\ทำแผนที่ 62-ปัจจุบัน\GAP สุกร เขต 7 19-1-65\เขต 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t="12472" r="16963" b="102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004048" y="152636"/>
            <a:ext cx="3888432" cy="122413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ฟาร์มสุกร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GAP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ในพื้นที่เขต 7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27931"/>
              </p:ext>
            </p:extLst>
          </p:nvPr>
        </p:nvGraphicFramePr>
        <p:xfrm>
          <a:off x="5436096" y="1737320"/>
          <a:ext cx="3096345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3749"/>
                <a:gridCol w="12425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นครปฐม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54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กาญจนบุรี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142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ราชบุรี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145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เพชรบุรี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ประจวบคีรีขันธ์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39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สมุทรสาคร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สมุทรสงคราม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สุพรรณบุรี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244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693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รูปภาพ-งานแผนที่\ทำแผนที่ 62-ปัจจุบัน\GAP สุกร เขต 7 19-1-65\นฐ\นฐ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12817" r="28297" b="78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79512" y="188640"/>
            <a:ext cx="2520280" cy="12241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ฟาร์มสุกร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GAP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นครปฐม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รูปภาพ-งานแผนที่\ทำแผนที่ 62-ปัจจุบัน\GAP สุกร เขต 7 19-1-65\กจ\กจ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8" t="10404" r="22693" b="95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228184" y="188640"/>
            <a:ext cx="2520280" cy="12241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ฟาร์มสุกร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GAP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กาญจนบุรี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37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รูปภาพ-งานแผนที่\ทำแผนที่ 62-ปัจจุบัน\GAP สุกร เขต 7 19-1-65\รบ\รบ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14023" r="27012" b="7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79512" y="188640"/>
            <a:ext cx="2520280" cy="12241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ฟาร์มสุกร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GAP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ราชบุรี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87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รูปภาพ-งานแผนที่\ทำแผนที่ 62-ปัจจุบัน\GAP สุกร เขต 7 19-1-65\พบ\พบ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14085" r="29240" b="402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79512" y="188640"/>
            <a:ext cx="2520280" cy="12241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ฟาร์มสุกร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GAP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เพชรบุรี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65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รูปภาพ-งานแผนที่\ทำแผนที่ 62-ปัจจุบัน\GAP สุกร เขต 7 19-1-65\ปข\ป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6467" r="19253" b="58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79512" y="188640"/>
            <a:ext cx="2520280" cy="12241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ฟาร์มสุกร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GAP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ประจวบคีรีขันธ์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26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รูปภาพ-งานแผนที่\ทำแผนที่ 62-ปัจจุบัน\GAP สุกร เขต 7 19-1-65\สส\สส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18053" r="35044" b="100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79512" y="188640"/>
            <a:ext cx="2520280" cy="12241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ฟาร์มสุกร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GAP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สมุทรสงคราม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56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รูปภาพ-งานแผนที่\ทำแผนที่ 62-ปัจจุบัน\GAP สุกร เขต 7 19-1-65\สพ\สพ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t="6771" r="21509" b="585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372200" y="188640"/>
            <a:ext cx="2520280" cy="12241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ฟาร์มสุกร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GAP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สุพรรณบุรี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95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56</Words>
  <Application>Microsoft Office PowerPoint</Application>
  <PresentationFormat>นำเสนอทางหน้าจอ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JACK</dc:creator>
  <cp:lastModifiedBy>BOSSLONG</cp:lastModifiedBy>
  <cp:revision>32</cp:revision>
  <dcterms:created xsi:type="dcterms:W3CDTF">2022-01-19T03:18:57Z</dcterms:created>
  <dcterms:modified xsi:type="dcterms:W3CDTF">2022-01-28T05:34:43Z</dcterms:modified>
</cp:coreProperties>
</file>