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59" r:id="rId3"/>
    <p:sldId id="266" r:id="rId4"/>
    <p:sldId id="258" r:id="rId5"/>
    <p:sldId id="263" r:id="rId6"/>
    <p:sldId id="268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ลักษณะสีปานกลาง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ลักษณะสีปานกลาง 2 - เน้น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ลักษณะสีปานกลาง 2 - เน้น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F293D-20BF-487A-BFA7-792ABC73B8A5}" type="datetimeFigureOut">
              <a:rPr lang="th-TH" smtClean="0"/>
              <a:t>19/01/65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CBBE1-314B-45E7-A14D-E54A756E973C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รูปภาพ-งานแผนที่\ทำแผนที่ 62-ปัจจุบัน\พิกัดฟาร์มสุกรที่โดนสั่งทำลาย 1-17 ม.ค. 65\เขต 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6" t="13318" r="16751" b="9252"/>
          <a:stretch/>
        </p:blipFill>
        <p:spPr bwMode="auto">
          <a:xfrm>
            <a:off x="1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004048" y="152636"/>
            <a:ext cx="38884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จุดทำลายสุกรเพื่อการป้องกันโรค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ในพื้นที่เขต 7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5303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5496" y="6362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1 ม.ค. 64 - 17 ม.ค. 65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7" name="ตาราง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710313"/>
              </p:ext>
            </p:extLst>
          </p:nvPr>
        </p:nvGraphicFramePr>
        <p:xfrm>
          <a:off x="5436096" y="1737320"/>
          <a:ext cx="3096345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853749"/>
                <a:gridCol w="124259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จังหวัด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จำนวน(จุด)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นครปฐม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5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กาญจนบุรี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ราชบุรี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เพชรบุรี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28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ประจวบคีรีขันธ์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78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สมุทรสาคร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สมุทรสงคราม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-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สุพรรณบุรี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latin typeface="TH SarabunPSK" pitchFamily="34" charset="-34"/>
                          <a:cs typeface="TH SarabunPSK" pitchFamily="34" charset="-34"/>
                        </a:rPr>
                        <a:t>6</a:t>
                      </a:r>
                      <a:endParaRPr lang="th-TH" sz="24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รวม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400" b="1" dirty="0" smtClean="0">
                          <a:solidFill>
                            <a:schemeClr val="bg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128</a:t>
                      </a:r>
                      <a:endParaRPr lang="th-TH" sz="2400" b="1" dirty="0">
                        <a:solidFill>
                          <a:schemeClr val="bg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301208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6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:\รูปภาพ-งานแผนที่\ทำแผนที่ 62-ปัจจุบัน\พิกัดฟาร์มสุกรที่โดนสั่งทำลาย 1-17 ม.ค. 65\นฐ\นฐ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2" t="8726" r="24884" b="8184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1520" y="152636"/>
            <a:ext cx="38884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จุดทำลายสุกรเพื่อการป้องกันโรค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นครปฐม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6362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1 ม.ค. 64 - 17 ม.ค. 65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867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:\รูปภาพ-งานแผนที่\ทำแผนที่ 62-ปัจจุบัน\พิกัดฟาร์มสุกรที่โดนสั่งทำลาย 1-17 ม.ค. 65\กจ\กจ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7" t="11150" r="23317" b="948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4932040" y="152636"/>
            <a:ext cx="38884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จุดทำลายสุกรเพื่อการป้องกันโรค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กาญจนบุรี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43608" y="6362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1 ม.ค. 64 - 17 ม.ค. 65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87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รูปภาพ-งานแผนที่\ทำแผนที่ 62-ปัจจุบัน\พิกัดฟาร์มสุกรที่โดนสั่งทำลาย 1-17 ม.ค. 65\พบ\พบ0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53" t="10673" r="29977" b="7225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1520" y="152636"/>
            <a:ext cx="38884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จุดทำลายสุกรเพื่อการป้องกันโรค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เพชรบุรี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362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1 ม.ค. 64 - 17 ม.ค. 65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6640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:\รูปภาพ-งานแผนที่\ทำแผนที่ 62-ปัจจุบัน\พิกัดฟาร์มสุกรที่โดนสั่งทำลาย 1-17 ม.ค. 65\ปข\ปข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" t="6709" r="36544" b="6709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251520" y="152636"/>
            <a:ext cx="38884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จุดทำลายสุกรเพื่อการป้องกันโรค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ประจวบคีรีขันธ์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362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1 ม.ค. 64 - 17 ม.ค. 65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3162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:\รูปภาพ-งานแผนที่\ทำแผนที่ 62-ปัจจุบัน\พิกัดฟาร์มสุกรที่โดนสั่งทำลาย 1-17 ม.ค. 65\สพ\สพ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6019" r="24412" b="4132"/>
          <a:stretch/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5076056" y="152636"/>
            <a:ext cx="3888432" cy="122413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จุดทำลายสุกรเพื่อการป้องกันโรค</a:t>
            </a:r>
            <a:br>
              <a:rPr lang="th-TH" sz="3200" b="1" dirty="0" smtClean="0">
                <a:latin typeface="TH SarabunPSK" pitchFamily="34" charset="-34"/>
                <a:cs typeface="TH SarabunPSK" pitchFamily="34" charset="-34"/>
              </a:rPr>
            </a:br>
            <a:r>
              <a:rPr lang="th-TH" sz="3200" b="1" dirty="0" smtClean="0">
                <a:latin typeface="TH SarabunPSK" pitchFamily="34" charset="-34"/>
                <a:cs typeface="TH SarabunPSK" pitchFamily="34" charset="-34"/>
              </a:rPr>
              <a:t>สุพรรณบุรี</a:t>
            </a:r>
            <a:endParaRPr lang="th-TH" sz="3200" b="1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6" name="Picture 4" descr="I:\C เครื่องเก่า\Pictures\เข็มทิศ\compass-303492_960_72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760640"/>
            <a:ext cx="971193" cy="98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6362164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*** </a:t>
            </a:r>
            <a:r>
              <a:rPr lang="th-TH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ข้อมูล 1 ม.ค. 64 - 17 ม.ค. 65</a:t>
            </a:r>
            <a:endParaRPr lang="th-TH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23470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สำนักงา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สำนักงา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สำนักงา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119</Words>
  <Application>Microsoft Office PowerPoint</Application>
  <PresentationFormat>นำเสนอทางหน้าจอ (4:3)</PresentationFormat>
  <Paragraphs>32</Paragraphs>
  <Slides>6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6</vt:i4>
      </vt:variant>
    </vt:vector>
  </HeadingPairs>
  <TitlesOfParts>
    <vt:vector size="7" baseType="lpstr">
      <vt:lpstr>ชุดรูปแบบของ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JACK</dc:creator>
  <cp:lastModifiedBy>BOSSLONG</cp:lastModifiedBy>
  <cp:revision>40</cp:revision>
  <dcterms:created xsi:type="dcterms:W3CDTF">2022-01-17T03:57:35Z</dcterms:created>
  <dcterms:modified xsi:type="dcterms:W3CDTF">2022-01-19T04:51:12Z</dcterms:modified>
</cp:coreProperties>
</file>